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72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1BC0E0-BC21-0B46-A2B7-4A8EC605C1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CB8921-770B-8C40-BD52-23FEF04D9B0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Personalize with your Booth number under “We’re Exhibiting!”</a:t>
            </a: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File, then Export</a:t>
            </a: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the file format to JPEG</a:t>
            </a: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“save current slide only”</a:t>
            </a: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Export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4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685800" y="7200900"/>
            <a:ext cx="8294470" cy="944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8000" spc="-163" dirty="0" smtClean="0">
                <a:solidFill>
                  <a:srgbClr val="DE6F43"/>
                </a:solidFill>
              </a:rPr>
              <a:t>Visit Booth XXX.</a:t>
            </a:r>
            <a:endParaRPr lang="en-US" sz="8000" spc="-163" dirty="0">
              <a:solidFill>
                <a:srgbClr val="DE6F4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35</Words>
  <Application>Microsoft Office PowerPoint</Application>
  <PresentationFormat>Custom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S24_We are Exhibiting_ppt</dc:title>
  <cp:lastModifiedBy>Stephanie Gabborin</cp:lastModifiedBy>
  <cp:revision>5</cp:revision>
  <dcterms:created xsi:type="dcterms:W3CDTF">2006-08-16T00:00:00Z</dcterms:created>
  <dcterms:modified xsi:type="dcterms:W3CDTF">2024-01-03T14:18:39Z</dcterms:modified>
  <dc:identifier>DAF41bbrx-Q</dc:identifier>
</cp:coreProperties>
</file>