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00" r:id="rId3"/>
    <p:sldId id="284" r:id="rId4"/>
    <p:sldId id="268" r:id="rId5"/>
    <p:sldId id="288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8695"/>
    <a:srgbClr val="B49CC8"/>
    <a:srgbClr val="998BB3"/>
    <a:srgbClr val="007980"/>
    <a:srgbClr val="26225E"/>
    <a:srgbClr val="475EA1"/>
    <a:srgbClr val="003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" y="557"/>
      </p:cViewPr>
      <p:guideLst>
        <p:guide orient="horz" pos="1620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281A-7EDE-4D9D-8915-25BEE2B9EB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9CC1-6827-48E1-A1B6-3F5B2C6D6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2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281A-7EDE-4D9D-8915-25BEE2B9EB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9CC1-6827-48E1-A1B6-3F5B2C6D6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7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281A-7EDE-4D9D-8915-25BEE2B9EB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9CC1-6827-48E1-A1B6-3F5B2C6D6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0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281A-7EDE-4D9D-8915-25BEE2B9EB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9CC1-6827-48E1-A1B6-3F5B2C6D6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5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281A-7EDE-4D9D-8915-25BEE2B9EB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9CC1-6827-48E1-A1B6-3F5B2C6D6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3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281A-7EDE-4D9D-8915-25BEE2B9EB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9CC1-6827-48E1-A1B6-3F5B2C6D6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6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281A-7EDE-4D9D-8915-25BEE2B9EB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9CC1-6827-48E1-A1B6-3F5B2C6D6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3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281A-7EDE-4D9D-8915-25BEE2B9EB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9CC1-6827-48E1-A1B6-3F5B2C6D6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3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281A-7EDE-4D9D-8915-25BEE2B9EB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9CC1-6827-48E1-A1B6-3F5B2C6D6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4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281A-7EDE-4D9D-8915-25BEE2B9EB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9CC1-6827-48E1-A1B6-3F5B2C6D6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19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281A-7EDE-4D9D-8915-25BEE2B9EB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9CC1-6827-48E1-A1B6-3F5B2C6D6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8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A281A-7EDE-4D9D-8915-25BEE2B9EB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F9CC1-6827-48E1-A1B6-3F5B2C6D6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165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676401" y="1809750"/>
            <a:ext cx="5791199" cy="296491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3200" b="1" baseline="30000" dirty="0" smtClean="0">
                <a:solidFill>
                  <a:srgbClr val="978695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>
              <a:lnSpc>
                <a:spcPts val="5600"/>
              </a:lnSpc>
            </a:pPr>
            <a:r>
              <a:rPr lang="en-US" sz="3200" b="1" baseline="30000" dirty="0" smtClean="0">
                <a:solidFill>
                  <a:srgbClr val="978695"/>
                </a:solidFill>
                <a:latin typeface="Arial" pitchFamily="34" charset="0"/>
                <a:cs typeface="Arial" pitchFamily="34" charset="0"/>
              </a:rPr>
              <a:t>Name</a:t>
            </a:r>
          </a:p>
          <a:p>
            <a:pPr algn="ctr">
              <a:lnSpc>
                <a:spcPts val="5600"/>
              </a:lnSpc>
            </a:pPr>
            <a:r>
              <a:rPr lang="en-US" sz="3200" b="1" baseline="30000" dirty="0" smtClean="0">
                <a:solidFill>
                  <a:srgbClr val="978695"/>
                </a:solidFill>
                <a:latin typeface="Arial" pitchFamily="34" charset="0"/>
                <a:cs typeface="Arial" pitchFamily="34" charset="0"/>
              </a:rPr>
              <a:t>Final Id</a:t>
            </a:r>
          </a:p>
          <a:p>
            <a:pPr algn="ctr">
              <a:lnSpc>
                <a:spcPts val="5600"/>
              </a:lnSpc>
            </a:pPr>
            <a:r>
              <a:rPr lang="en-US" sz="3200" b="1" baseline="30000" dirty="0" smtClean="0">
                <a:solidFill>
                  <a:srgbClr val="978695"/>
                </a:solidFill>
                <a:latin typeface="Arial" pitchFamily="34" charset="0"/>
                <a:cs typeface="Arial" pitchFamily="34" charset="0"/>
              </a:rPr>
              <a:t>Email</a:t>
            </a:r>
            <a:endParaRPr lang="en-US" sz="3200" b="1" baseline="30000" dirty="0">
              <a:solidFill>
                <a:srgbClr val="97869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06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676401" y="1809750"/>
            <a:ext cx="5791199" cy="81047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7200" b="1" baseline="30000" dirty="0" smtClean="0">
                <a:solidFill>
                  <a:srgbClr val="978695"/>
                </a:solidFill>
                <a:latin typeface="Arial" pitchFamily="34" charset="0"/>
                <a:cs typeface="Arial" pitchFamily="34" charset="0"/>
              </a:rPr>
              <a:t>Title</a:t>
            </a:r>
            <a:endParaRPr lang="en-US" sz="7200" b="1" baseline="30000" dirty="0">
              <a:solidFill>
                <a:srgbClr val="97869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4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95596" y="662285"/>
            <a:ext cx="71388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300" dirty="0" smtClean="0">
                <a:solidFill>
                  <a:srgbClr val="978695"/>
                </a:solidFill>
                <a:latin typeface="Arial" pitchFamily="34" charset="0"/>
                <a:cs typeface="Arial" pitchFamily="34" charset="0"/>
              </a:rPr>
              <a:t>Title</a:t>
            </a:r>
            <a:endParaRPr lang="en-US" sz="2400" b="1" spc="300" dirty="0">
              <a:solidFill>
                <a:srgbClr val="97869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19534"/>
            <a:ext cx="4038600" cy="33382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19533"/>
            <a:ext cx="4038600" cy="192613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70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433685"/>
            <a:ext cx="58998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300" dirty="0" smtClean="0">
                <a:solidFill>
                  <a:srgbClr val="978695"/>
                </a:solidFill>
                <a:latin typeface="Arial" pitchFamily="34" charset="0"/>
                <a:cs typeface="Arial" pitchFamily="34" charset="0"/>
              </a:rPr>
              <a:t>Title</a:t>
            </a:r>
            <a:endParaRPr lang="en-US" sz="2400" b="1" spc="300" dirty="0">
              <a:solidFill>
                <a:srgbClr val="97869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2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8</Words>
  <Application>Microsoft Office PowerPoint</Application>
  <PresentationFormat>On-screen Show (16:9)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Yokum</dc:creator>
  <cp:lastModifiedBy>Marla Boots</cp:lastModifiedBy>
  <cp:revision>39</cp:revision>
  <dcterms:created xsi:type="dcterms:W3CDTF">2016-03-03T18:36:30Z</dcterms:created>
  <dcterms:modified xsi:type="dcterms:W3CDTF">2020-10-20T21:15:22Z</dcterms:modified>
</cp:coreProperties>
</file>